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A90"/>
    <a:srgbClr val="DF0037"/>
    <a:srgbClr val="0C0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5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78744" indent="0" algn="ctr">
              <a:buNone/>
              <a:defRPr/>
            </a:lvl2pPr>
            <a:lvl3pPr marL="757489" indent="0" algn="ctr">
              <a:buNone/>
              <a:defRPr/>
            </a:lvl3pPr>
            <a:lvl4pPr marL="1136233" indent="0" algn="ctr">
              <a:buNone/>
              <a:defRPr/>
            </a:lvl4pPr>
            <a:lvl5pPr marL="1514978" indent="0" algn="ctr">
              <a:buNone/>
              <a:defRPr/>
            </a:lvl5pPr>
            <a:lvl6pPr marL="1893722" indent="0" algn="ctr">
              <a:buNone/>
              <a:defRPr/>
            </a:lvl6pPr>
            <a:lvl7pPr marL="2272467" indent="0" algn="ctr">
              <a:buNone/>
              <a:defRPr/>
            </a:lvl7pPr>
            <a:lvl8pPr marL="2651211" indent="0" algn="ctr">
              <a:buNone/>
              <a:defRPr/>
            </a:lvl8pPr>
            <a:lvl9pPr marL="3029956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EFB8-7A16-497F-A6DC-5F6A1F060BCF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3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47D9-ABBC-438C-9115-39764669417C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5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486" y="609600"/>
            <a:ext cx="1942202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6314" y="609600"/>
            <a:ext cx="570602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24138-7AE5-4944-95C4-EFDF564F5E8A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805F8-417B-4947-B526-63307B6845A5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7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</p:spPr>
        <p:txBody>
          <a:bodyPr anchor="b"/>
          <a:lstStyle>
            <a:lvl1pPr marL="0" indent="0">
              <a:buNone/>
              <a:defRPr sz="1700"/>
            </a:lvl1pPr>
            <a:lvl2pPr marL="378744" indent="0">
              <a:buNone/>
              <a:defRPr sz="1500"/>
            </a:lvl2pPr>
            <a:lvl3pPr marL="757489" indent="0">
              <a:buNone/>
              <a:defRPr sz="1300"/>
            </a:lvl3pPr>
            <a:lvl4pPr marL="1136233" indent="0">
              <a:buNone/>
              <a:defRPr sz="1200"/>
            </a:lvl4pPr>
            <a:lvl5pPr marL="1514978" indent="0">
              <a:buNone/>
              <a:defRPr sz="1200"/>
            </a:lvl5pPr>
            <a:lvl6pPr marL="1893722" indent="0">
              <a:buNone/>
              <a:defRPr sz="1200"/>
            </a:lvl6pPr>
            <a:lvl7pPr marL="2272467" indent="0">
              <a:buNone/>
              <a:defRPr sz="1200"/>
            </a:lvl7pPr>
            <a:lvl8pPr marL="2651211" indent="0">
              <a:buNone/>
              <a:defRPr sz="1200"/>
            </a:lvl8pPr>
            <a:lvl9pPr marL="3029956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4BB9B-408E-4FE3-8757-526FD6B6353D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7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6314" y="1981200"/>
            <a:ext cx="3824111" cy="41148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3576" y="1981200"/>
            <a:ext cx="3824112" cy="41148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611A-9882-4C16-A699-BC3E6FE8139B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0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744" indent="0">
              <a:buNone/>
              <a:defRPr sz="1700" b="1"/>
            </a:lvl2pPr>
            <a:lvl3pPr marL="757489" indent="0">
              <a:buNone/>
              <a:defRPr sz="1500" b="1"/>
            </a:lvl3pPr>
            <a:lvl4pPr marL="1136233" indent="0">
              <a:buNone/>
              <a:defRPr sz="1300" b="1"/>
            </a:lvl4pPr>
            <a:lvl5pPr marL="1514978" indent="0">
              <a:buNone/>
              <a:defRPr sz="1300" b="1"/>
            </a:lvl5pPr>
            <a:lvl6pPr marL="1893722" indent="0">
              <a:buNone/>
              <a:defRPr sz="1300" b="1"/>
            </a:lvl6pPr>
            <a:lvl7pPr marL="2272467" indent="0">
              <a:buNone/>
              <a:defRPr sz="1300" b="1"/>
            </a:lvl7pPr>
            <a:lvl8pPr marL="2651211" indent="0">
              <a:buNone/>
              <a:defRPr sz="1300" b="1"/>
            </a:lvl8pPr>
            <a:lvl9pPr marL="3029956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744" indent="0">
              <a:buNone/>
              <a:defRPr sz="1700" b="1"/>
            </a:lvl2pPr>
            <a:lvl3pPr marL="757489" indent="0">
              <a:buNone/>
              <a:defRPr sz="1500" b="1"/>
            </a:lvl3pPr>
            <a:lvl4pPr marL="1136233" indent="0">
              <a:buNone/>
              <a:defRPr sz="1300" b="1"/>
            </a:lvl4pPr>
            <a:lvl5pPr marL="1514978" indent="0">
              <a:buNone/>
              <a:defRPr sz="1300" b="1"/>
            </a:lvl5pPr>
            <a:lvl6pPr marL="1893722" indent="0">
              <a:buNone/>
              <a:defRPr sz="1300" b="1"/>
            </a:lvl6pPr>
            <a:lvl7pPr marL="2272467" indent="0">
              <a:buNone/>
              <a:defRPr sz="1300" b="1"/>
            </a:lvl7pPr>
            <a:lvl8pPr marL="2651211" indent="0">
              <a:buNone/>
              <a:defRPr sz="1300" b="1"/>
            </a:lvl8pPr>
            <a:lvl9pPr marL="3029956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C9A03-0C28-401A-AE36-A93FDB76570F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2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666F8-7DEE-48C3-97BE-3AC60E3ACD88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3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A77E9-60E5-45B4-9BFE-F1222AFDF1F4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1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</p:spPr>
        <p:txBody>
          <a:bodyPr/>
          <a:lstStyle>
            <a:lvl1pPr marL="0" indent="0">
              <a:buNone/>
              <a:defRPr sz="1200"/>
            </a:lvl1pPr>
            <a:lvl2pPr marL="378744" indent="0">
              <a:buNone/>
              <a:defRPr sz="1000"/>
            </a:lvl2pPr>
            <a:lvl3pPr marL="757489" indent="0">
              <a:buNone/>
              <a:defRPr sz="800"/>
            </a:lvl3pPr>
            <a:lvl4pPr marL="1136233" indent="0">
              <a:buNone/>
              <a:defRPr sz="700"/>
            </a:lvl4pPr>
            <a:lvl5pPr marL="1514978" indent="0">
              <a:buNone/>
              <a:defRPr sz="700"/>
            </a:lvl5pPr>
            <a:lvl6pPr marL="1893722" indent="0">
              <a:buNone/>
              <a:defRPr sz="700"/>
            </a:lvl6pPr>
            <a:lvl7pPr marL="2272467" indent="0">
              <a:buNone/>
              <a:defRPr sz="700"/>
            </a:lvl7pPr>
            <a:lvl8pPr marL="2651211" indent="0">
              <a:buNone/>
              <a:defRPr sz="700"/>
            </a:lvl8pPr>
            <a:lvl9pPr marL="3029956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86EBB-81CF-4C5F-ABAF-34F677554078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9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78744" indent="0">
              <a:buNone/>
              <a:defRPr sz="2300"/>
            </a:lvl2pPr>
            <a:lvl3pPr marL="757489" indent="0">
              <a:buNone/>
              <a:defRPr sz="2000"/>
            </a:lvl3pPr>
            <a:lvl4pPr marL="1136233" indent="0">
              <a:buNone/>
              <a:defRPr sz="1700"/>
            </a:lvl4pPr>
            <a:lvl5pPr marL="1514978" indent="0">
              <a:buNone/>
              <a:defRPr sz="1700"/>
            </a:lvl5pPr>
            <a:lvl6pPr marL="1893722" indent="0">
              <a:buNone/>
              <a:defRPr sz="1700"/>
            </a:lvl6pPr>
            <a:lvl7pPr marL="2272467" indent="0">
              <a:buNone/>
              <a:defRPr sz="1700"/>
            </a:lvl7pPr>
            <a:lvl8pPr marL="2651211" indent="0">
              <a:buNone/>
              <a:defRPr sz="1700"/>
            </a:lvl8pPr>
            <a:lvl9pPr marL="3029956" indent="0">
              <a:buNone/>
              <a:defRPr sz="17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</p:spPr>
        <p:txBody>
          <a:bodyPr/>
          <a:lstStyle>
            <a:lvl1pPr marL="0" indent="0">
              <a:buNone/>
              <a:defRPr sz="1200"/>
            </a:lvl1pPr>
            <a:lvl2pPr marL="378744" indent="0">
              <a:buNone/>
              <a:defRPr sz="1000"/>
            </a:lvl2pPr>
            <a:lvl3pPr marL="757489" indent="0">
              <a:buNone/>
              <a:defRPr sz="800"/>
            </a:lvl3pPr>
            <a:lvl4pPr marL="1136233" indent="0">
              <a:buNone/>
              <a:defRPr sz="700"/>
            </a:lvl4pPr>
            <a:lvl5pPr marL="1514978" indent="0">
              <a:buNone/>
              <a:defRPr sz="700"/>
            </a:lvl5pPr>
            <a:lvl6pPr marL="1893722" indent="0">
              <a:buNone/>
              <a:defRPr sz="700"/>
            </a:lvl6pPr>
            <a:lvl7pPr marL="2272467" indent="0">
              <a:buNone/>
              <a:defRPr sz="700"/>
            </a:lvl7pPr>
            <a:lvl8pPr marL="2651211" indent="0">
              <a:buNone/>
              <a:defRPr sz="700"/>
            </a:lvl8pPr>
            <a:lvl9pPr marL="3029956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38D7F-588D-4052-8CFB-9292C21CD7EC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1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314" y="609600"/>
            <a:ext cx="777137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8" tIns="43639" rIns="87278" bIns="436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314" y="1981200"/>
            <a:ext cx="777137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8" tIns="43639" rIns="87278" bIns="43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314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8" tIns="43639" rIns="87278" bIns="43639" numCol="1" anchor="t" anchorCtr="0" compatLnSpc="1">
            <a:prstTxWarp prst="textNoShape">
              <a:avLst/>
            </a:prstTxWarp>
          </a:bodyPr>
          <a:lstStyle>
            <a:lvl1pPr defTabSz="873216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688" y="6248400"/>
            <a:ext cx="28966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8" tIns="43639" rIns="87278" bIns="43639" numCol="1" anchor="t" anchorCtr="0" compatLnSpc="1">
            <a:prstTxWarp prst="textNoShape">
              <a:avLst/>
            </a:prstTxWarp>
          </a:bodyPr>
          <a:lstStyle>
            <a:lvl1pPr algn="ctr" defTabSz="873216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87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78" tIns="43639" rIns="87278" bIns="43639" numCol="1" anchor="t" anchorCtr="0" compatLnSpc="1">
            <a:prstTxWarp prst="textNoShape">
              <a:avLst/>
            </a:prstTxWarp>
          </a:bodyPr>
          <a:lstStyle>
            <a:lvl1pPr algn="r" defTabSz="873216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509EE2-1486-426D-880F-980B7ACFBA47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2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73216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216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216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216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216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378744" algn="ctr" defTabSz="873216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757489" algn="ctr" defTabSz="873216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136233" algn="ctr" defTabSz="873216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514978" algn="ctr" defTabSz="873216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457" indent="-327457" algn="l" defTabSz="873216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831" indent="-272223" algn="l" defTabSz="873216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1521" indent="-218304" algn="l" defTabSz="873216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6814" indent="-216989" algn="l" defTabSz="873216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422" indent="-218304" algn="l" defTabSz="873216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42167" indent="-218304" algn="l" defTabSz="873216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20911" indent="-218304" algn="l" defTabSz="873216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099656" indent="-218304" algn="l" defTabSz="873216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478400" indent="-218304" algn="l" defTabSz="873216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744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7489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6233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4978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3722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2467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51211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9956" algn="l" defTabSz="75748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744576" y="3057526"/>
            <a:ext cx="9144000" cy="39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6" tIns="37873" rIns="75746" bIns="3787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70921" y="3031061"/>
            <a:ext cx="7771374" cy="1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4" tIns="43638" rIns="87274" bIns="43638">
            <a:spAutoFit/>
          </a:bodyPr>
          <a:lstStyle>
            <a:lvl1pPr defTabSz="10541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527050" indent="-328613" defTabSz="10541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054100" indent="-263525" defTabSz="10541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150" indent="-261938" defTabSz="10541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06613" indent="-263525" defTabSz="10541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638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210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782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9354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r-FR" altLang="fr-FR" sz="2700" b="1" dirty="0">
              <a:solidFill>
                <a:srgbClr val="000000"/>
              </a:solidFill>
              <a:latin typeface="Times New Roman"/>
              <a:cs typeface="Tahoma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Madame ………………………….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a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participé </a:t>
            </a: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avec succès aux 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Journées Sport Armées-Jeunesse 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2021/2022</a:t>
            </a:r>
            <a:r>
              <a:rPr lang="fr-FR" altLang="fr-FR" sz="17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.</a:t>
            </a:r>
            <a:endParaRPr lang="fr-FR" altLang="fr-FR" sz="17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r-FR" altLang="fr-FR" sz="17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b="1" i="1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 </a:t>
            </a:r>
            <a:endParaRPr lang="fr-FR" altLang="fr-FR" sz="23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3817697" y="4153649"/>
            <a:ext cx="435470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4" tIns="43638" rIns="87274" bIns="43638"/>
          <a:lstStyle>
            <a:lvl1pPr defTabSz="10541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527050" indent="-328613" defTabSz="10541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054100" indent="-263525" defTabSz="10541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150" indent="-261938" defTabSz="10541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06613" indent="-263525" defTabSz="10541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638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210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782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9354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à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………………………...         </a:t>
            </a: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l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 ………/………/………</a:t>
            </a:r>
            <a:endParaRPr lang="fr-FR" altLang="fr-FR" sz="1700" dirty="0">
              <a:solidFill>
                <a:srgbClr val="0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3816415" y="2873830"/>
            <a:ext cx="9144000" cy="39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6" tIns="37873" rIns="75746" bIns="3787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1223818" y="1020536"/>
            <a:ext cx="9144000" cy="39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6" tIns="37873" rIns="75746" bIns="3787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395537" y="522515"/>
            <a:ext cx="8290496" cy="5655129"/>
          </a:xfrm>
          <a:prstGeom prst="rect">
            <a:avLst/>
          </a:prstGeom>
          <a:noFill/>
          <a:ln w="114300">
            <a:solidFill>
              <a:srgbClr val="343A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6" tIns="37873" rIns="75746" bIns="37873" anchor="ctr"/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611560" y="737508"/>
            <a:ext cx="7856390" cy="5225143"/>
          </a:xfrm>
          <a:prstGeom prst="rect">
            <a:avLst/>
          </a:prstGeom>
          <a:noFill/>
          <a:ln w="114300">
            <a:solidFill>
              <a:srgbClr val="DF003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4" tIns="43638" rIns="87274" bIns="43638" anchor="ctr"/>
          <a:lstStyle>
            <a:lvl1pPr defTabSz="10541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527050" indent="-328613" defTabSz="10541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054100" indent="-263525" defTabSz="10541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150" indent="-261938" defTabSz="10541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06613" indent="-263525" defTabSz="10541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638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210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782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9354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300">
              <a:solidFill>
                <a:srgbClr val="000000"/>
              </a:solidFill>
            </a:endParaRPr>
          </a:p>
        </p:txBody>
      </p:sp>
      <p:pic>
        <p:nvPicPr>
          <p:cNvPr id="2060" name="Picture 14" descr="R:\CAJ_tout public DMJEC\CAJ\2-COMMUNICATION\LOGO\Ministère des armées\Mariane_ARME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98073"/>
            <a:ext cx="1512168" cy="95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2" y="4965876"/>
            <a:ext cx="1440000" cy="85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940" y="2204864"/>
            <a:ext cx="1995156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744576" y="3057526"/>
            <a:ext cx="9144000" cy="39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6" tIns="37873" rIns="75746" bIns="3787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70921" y="3031061"/>
            <a:ext cx="7771374" cy="1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4" tIns="43638" rIns="87274" bIns="43638">
            <a:spAutoFit/>
          </a:bodyPr>
          <a:lstStyle>
            <a:lvl1pPr defTabSz="10541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527050" indent="-328613" defTabSz="10541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054100" indent="-263525" defTabSz="10541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150" indent="-261938" defTabSz="10541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06613" indent="-263525" defTabSz="10541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638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210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782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9354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r-FR" altLang="fr-FR" sz="2700" b="1" dirty="0">
              <a:solidFill>
                <a:srgbClr val="000000"/>
              </a:solidFill>
              <a:latin typeface="Times New Roman"/>
              <a:cs typeface="Tahoma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Monsieur ………………………….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a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 participé </a:t>
            </a: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avec succès aux 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Journées </a:t>
            </a: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S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port Armées-Jeunesse 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Times New Roman" pitchFamily="18" charset="0"/>
              </a:rPr>
              <a:t>2021/2022</a:t>
            </a:r>
            <a:r>
              <a:rPr lang="fr-FR" altLang="fr-FR" sz="17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.</a:t>
            </a:r>
            <a:endParaRPr lang="fr-FR" altLang="fr-FR" sz="17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fr-FR" altLang="fr-FR" sz="17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b="1" i="1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 </a:t>
            </a:r>
            <a:endParaRPr lang="fr-FR" altLang="fr-FR" sz="23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3817697" y="4153649"/>
            <a:ext cx="435470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4" tIns="43638" rIns="87274" bIns="43638"/>
          <a:lstStyle>
            <a:lvl1pPr defTabSz="10541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527050" indent="-328613" defTabSz="10541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054100" indent="-263525" defTabSz="10541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150" indent="-261938" defTabSz="10541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06613" indent="-263525" defTabSz="10541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638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210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782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9354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à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………………………...         </a:t>
            </a:r>
            <a:r>
              <a:rPr lang="fr-FR" altLang="fr-FR" sz="1700" dirty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l</a:t>
            </a:r>
            <a:r>
              <a:rPr lang="fr-FR" altLang="fr-FR" sz="17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 ………/………/………</a:t>
            </a:r>
            <a:endParaRPr lang="fr-FR" altLang="fr-FR" sz="1700" dirty="0">
              <a:solidFill>
                <a:srgbClr val="0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3816415" y="2873830"/>
            <a:ext cx="9144000" cy="39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6" tIns="37873" rIns="75746" bIns="3787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1223818" y="1020536"/>
            <a:ext cx="9144000" cy="39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6" tIns="37873" rIns="75746" bIns="3787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395537" y="522515"/>
            <a:ext cx="8290496" cy="5655129"/>
          </a:xfrm>
          <a:prstGeom prst="rect">
            <a:avLst/>
          </a:prstGeom>
          <a:noFill/>
          <a:ln w="114300">
            <a:solidFill>
              <a:srgbClr val="343A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6" tIns="37873" rIns="75746" bIns="37873" anchor="ctr"/>
          <a:lstStyle>
            <a:lvl1pPr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611560" y="737508"/>
            <a:ext cx="7856390" cy="5225143"/>
          </a:xfrm>
          <a:prstGeom prst="rect">
            <a:avLst/>
          </a:prstGeom>
          <a:noFill/>
          <a:ln w="114300">
            <a:solidFill>
              <a:srgbClr val="DF003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4" tIns="43638" rIns="87274" bIns="43638" anchor="ctr"/>
          <a:lstStyle>
            <a:lvl1pPr defTabSz="10541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527050" indent="-328613" defTabSz="10541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054100" indent="-263525" defTabSz="10541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150" indent="-261938" defTabSz="10541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06613" indent="-263525" defTabSz="10541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638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210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782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935413" indent="-263525" defTabSz="1054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2300">
              <a:solidFill>
                <a:srgbClr val="000000"/>
              </a:solidFill>
            </a:endParaRPr>
          </a:p>
        </p:txBody>
      </p:sp>
      <p:pic>
        <p:nvPicPr>
          <p:cNvPr id="2060" name="Picture 14" descr="R:\CAJ_tout public DMJEC\CAJ\2-COMMUNICATION\LOGO\Ministère des armées\Mariane_ARME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98073"/>
            <a:ext cx="1512168" cy="95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2" y="4965876"/>
            <a:ext cx="1440000" cy="85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940" y="2204864"/>
            <a:ext cx="1995156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34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Cambria</vt:lpstr>
      <vt:lpstr>Tahoma</vt:lpstr>
      <vt:lpstr>Times New Roman</vt:lpstr>
      <vt:lpstr>Modèle par défaut</vt:lpstr>
      <vt:lpstr>Présentation PowerPoint</vt:lpstr>
      <vt:lpstr>Présentation PowerPoint</vt:lpstr>
    </vt:vector>
  </TitlesOfParts>
  <Company>Ministère de la Défense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BIRABEN Anne IEF MINDEF</dc:creator>
  <cp:lastModifiedBy>CHARBONNEAUX Stéphanie ASC NIV I OA</cp:lastModifiedBy>
  <cp:revision>16</cp:revision>
  <cp:lastPrinted>2019-09-25T13:27:13Z</cp:lastPrinted>
  <dcterms:created xsi:type="dcterms:W3CDTF">2017-11-13T14:30:41Z</dcterms:created>
  <dcterms:modified xsi:type="dcterms:W3CDTF">2021-08-04T09:05:46Z</dcterms:modified>
</cp:coreProperties>
</file>